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8.xml"/>
  <Override ContentType="application/vnd.openxmlformats-officedocument.drawingml.chart+xml" PartName="/ppt/charts/chart9.xml"/>
  <Override ContentType="application/vnd.openxmlformats-officedocument.drawingml.chart+xml" PartName="/ppt/charts/chart2.xml"/>
  <Override ContentType="application/vnd.openxmlformats-officedocument.drawingml.chart+xml" PartName="/ppt/charts/chart7.xml"/>
  <Override ContentType="application/vnd.openxmlformats-officedocument.drawingml.chart+xml" PartName="/ppt/charts/chart5.xml"/>
  <Override ContentType="application/vnd.openxmlformats-officedocument.drawingml.chart+xml" PartName="/ppt/charts/chart4.xml"/>
  <Override ContentType="application/vnd.openxmlformats-officedocument.drawingml.chart+xml" PartName="/ppt/charts/chart6.xml"/>
  <Override ContentType="application/vnd.openxmlformats-officedocument.drawingml.chart+xml" PartName="/ppt/charts/chart11.xml"/>
  <Override ContentType="application/vnd.openxmlformats-officedocument.drawingml.chart+xml" PartName="/ppt/charts/chart1.xml"/>
  <Override ContentType="application/vnd.openxmlformats-officedocument.drawingml.chart+xml" PartName="/ppt/charts/chart10.xml"/>
  <Override ContentType="application/vnd.openxmlformats-officedocument.drawingml.chart+xml" PartName="/ppt/charts/chart1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j2u6FkV7+XeIbmLCM19G9cQs/+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10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0.xlsx"/></Relationships>
</file>

<file path=ppt/charts/_rels/chart11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1.xlsx"/></Relationships>
</file>

<file path=ppt/charts/_rels/chart12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2.xlsx"/></Relationships>
</file>

<file path=ppt/charts/_rels/chart2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_rels/chart9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15656"/>
        <c:axId val="-2132718696"/>
      </c:barChart>
      <c:catAx>
        <c:axId val="-21327156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18696"/>
        <c:crosses val="autoZero"/>
        <c:auto val="1"/>
        <c:lblAlgn val="ctr"/>
        <c:lblOffset val="100"/>
        <c:noMultiLvlLbl val="0"/>
      </c:catAx>
      <c:valAx>
        <c:axId val="-213271869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156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81934168"/>
        <c:axId val="2081937144"/>
      </c:barChart>
      <c:catAx>
        <c:axId val="20819341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81937144"/>
        <c:crosses val="autoZero"/>
        <c:auto val="1"/>
        <c:lblAlgn val="ctr"/>
        <c:lblOffset val="100"/>
        <c:noMultiLvlLbl val="0"/>
      </c:catAx>
      <c:valAx>
        <c:axId val="208193714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208193416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82760"/>
        <c:axId val="-2132785752"/>
      </c:barChart>
      <c:catAx>
        <c:axId val="-21327827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85752"/>
        <c:crosses val="autoZero"/>
        <c:auto val="1"/>
        <c:lblAlgn val="ctr"/>
        <c:lblOffset val="100"/>
        <c:noMultiLvlLbl val="0"/>
      </c:catAx>
      <c:valAx>
        <c:axId val="-2132785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827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8379496"/>
        <c:axId val="-2138799752"/>
      </c:barChart>
      <c:catAx>
        <c:axId val="-21383794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8799752"/>
        <c:crosses val="autoZero"/>
        <c:auto val="1"/>
        <c:lblAlgn val="ctr"/>
        <c:lblOffset val="100"/>
        <c:noMultiLvlLbl val="0"/>
      </c:catAx>
      <c:valAx>
        <c:axId val="-2138799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83794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b31d6175a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b31d6175a5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recommendation for how to use Git to accomplish work in a consistent and productive manner.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Given Git's focus on flexibility, there is no standardized process on how to interact with Git</a:t>
            </a:r>
            <a:endParaRPr/>
          </a:p>
        </p:txBody>
      </p:sp>
      <p:sp>
        <p:nvSpPr>
          <p:cNvPr id="489" name="Google Shape;489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6" name="Google Shape;516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5" name="Google Shape;525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4" name="Google Shape;534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2" name="Google Shape;55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" name="Google Shape;56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1" name="Google Shape;39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1" Type="http://schemas.openxmlformats.org/officeDocument/2006/relationships/image" Target="../media/image11.png"/><Relationship Id="rId10" Type="http://schemas.openxmlformats.org/officeDocument/2006/relationships/image" Target="../media/image18.png"/><Relationship Id="rId12" Type="http://schemas.openxmlformats.org/officeDocument/2006/relationships/image" Target="../media/image1.png"/><Relationship Id="rId9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6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5.xml"/><Relationship Id="rId3" Type="http://schemas.openxmlformats.org/officeDocument/2006/relationships/chart" Target="../charts/chart6.xml"/><Relationship Id="rId4" Type="http://schemas.openxmlformats.org/officeDocument/2006/relationships/chart" Target="../charts/chart7.xml"/><Relationship Id="rId5" Type="http://schemas.openxmlformats.org/officeDocument/2006/relationships/chart" Target="../charts/chart8.xml"/><Relationship Id="rId6" Type="http://schemas.openxmlformats.org/officeDocument/2006/relationships/chart" Target="../charts/chart9.xml"/><Relationship Id="rId7" Type="http://schemas.openxmlformats.org/officeDocument/2006/relationships/chart" Target="../charts/chart10.xml"/><Relationship Id="rId8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1.xml"/><Relationship Id="rId3" Type="http://schemas.openxmlformats.org/officeDocument/2006/relationships/image" Target="../media/image17.png"/><Relationship Id="rId4" Type="http://schemas.openxmlformats.org/officeDocument/2006/relationships/chart" Target="../charts/chart12.xml"/><Relationship Id="rId5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10" Type="http://schemas.openxmlformats.org/officeDocument/2006/relationships/image" Target="../media/image1.png"/><Relationship Id="rId9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3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3"/>
          <p:cNvSpPr txBox="1"/>
          <p:nvPr>
            <p:ph idx="10" type="dt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72D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3"/>
          <p:cNvSpPr txBox="1"/>
          <p:nvPr>
            <p:ph idx="12" type="sldNum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9" name="Google Shape;19;p23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pictures" showMasterSp="0">
  <p:cSld name="Title and 2 picture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2"/>
          <p:cNvSpPr txBox="1"/>
          <p:nvPr>
            <p:ph type="title"/>
          </p:nvPr>
        </p:nvSpPr>
        <p:spPr>
          <a:xfrm>
            <a:off x="642473" y="546498"/>
            <a:ext cx="5902706" cy="5679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2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2"/>
          <p:cNvSpPr/>
          <p:nvPr>
            <p:ph idx="2" type="pic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32"/>
          <p:cNvSpPr/>
          <p:nvPr>
            <p:ph idx="3" type="pic"/>
          </p:nvPr>
        </p:nvSpPr>
        <p:spPr>
          <a:xfrm>
            <a:off x="621848" y="1868091"/>
            <a:ext cx="25920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32"/>
          <p:cNvSpPr txBox="1"/>
          <p:nvPr>
            <p:ph idx="1" type="body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b="1" i="0" sz="121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32"/>
          <p:cNvSpPr txBox="1"/>
          <p:nvPr>
            <p:ph idx="4" type="body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b="0" i="0" sz="131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32"/>
          <p:cNvSpPr txBox="1"/>
          <p:nvPr>
            <p:ph idx="10" type="dt"/>
          </p:nvPr>
        </p:nvSpPr>
        <p:spPr>
          <a:xfrm>
            <a:off x="642473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2"/>
          <p:cNvSpPr txBox="1"/>
          <p:nvPr>
            <p:ph idx="12" type="sldNum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2"/>
          <p:cNvSpPr/>
          <p:nvPr/>
        </p:nvSpPr>
        <p:spPr>
          <a:xfrm>
            <a:off x="4599929" y="1870236"/>
            <a:ext cx="3969000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cons and Content">
  <p:cSld name="Title, Icons and Conten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7869" y="98885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869" y="146904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869" y="1948824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869" y="242716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7868" y="2907797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/>
          <p:nvPr>
            <p:ph idx="1" type="body"/>
          </p:nvPr>
        </p:nvSpPr>
        <p:spPr>
          <a:xfrm>
            <a:off x="878243" y="157250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33"/>
          <p:cNvSpPr txBox="1"/>
          <p:nvPr>
            <p:ph idx="2" type="body"/>
          </p:nvPr>
        </p:nvSpPr>
        <p:spPr>
          <a:xfrm>
            <a:off x="878243" y="1088140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3" type="body"/>
          </p:nvPr>
        </p:nvSpPr>
        <p:spPr>
          <a:xfrm>
            <a:off x="878243" y="2046971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33"/>
          <p:cNvSpPr txBox="1"/>
          <p:nvPr>
            <p:ph idx="4" type="body"/>
          </p:nvPr>
        </p:nvSpPr>
        <p:spPr>
          <a:xfrm>
            <a:off x="878243" y="252895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33"/>
          <p:cNvSpPr txBox="1"/>
          <p:nvPr>
            <p:ph idx="5" type="body"/>
          </p:nvPr>
        </p:nvSpPr>
        <p:spPr>
          <a:xfrm>
            <a:off x="878243" y="300539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33"/>
          <p:cNvSpPr txBox="1"/>
          <p:nvPr>
            <p:ph idx="6" type="body"/>
          </p:nvPr>
        </p:nvSpPr>
        <p:spPr>
          <a:xfrm>
            <a:off x="4359486" y="1572507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33"/>
          <p:cNvSpPr txBox="1"/>
          <p:nvPr>
            <p:ph idx="7" type="body"/>
          </p:nvPr>
        </p:nvSpPr>
        <p:spPr>
          <a:xfrm>
            <a:off x="4359486" y="1088140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33"/>
          <p:cNvSpPr txBox="1"/>
          <p:nvPr>
            <p:ph idx="8" type="body"/>
          </p:nvPr>
        </p:nvSpPr>
        <p:spPr>
          <a:xfrm>
            <a:off x="4359486" y="2046971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33"/>
          <p:cNvSpPr txBox="1"/>
          <p:nvPr>
            <p:ph idx="9" type="body"/>
          </p:nvPr>
        </p:nvSpPr>
        <p:spPr>
          <a:xfrm>
            <a:off x="4359486" y="252895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33"/>
          <p:cNvSpPr txBox="1"/>
          <p:nvPr>
            <p:ph idx="13" type="body"/>
          </p:nvPr>
        </p:nvSpPr>
        <p:spPr>
          <a:xfrm>
            <a:off x="4359486" y="300539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427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427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427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427" y="243555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0426" y="291618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74155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74154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74153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74153" y="2434706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74153" y="29144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3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3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tion Header" showMasterSp="0">
  <p:cSld name="5_Section Header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4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34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178" name="Google Shape;178;p34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4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4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4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4"/>
            <p:cNvSpPr/>
            <p:nvPr/>
          </p:nvSpPr>
          <p:spPr>
            <a:xfrm>
              <a:off x="3597306" y="4041650"/>
              <a:ext cx="326569" cy="653139"/>
            </a:xfrm>
            <a:custGeom>
              <a:rect b="b" l="l" r="r" t="t"/>
              <a:pathLst>
                <a:path extrusionOk="0" h="653141" w="32657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2" type="body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3" type="body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10" type="dt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4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" name="Google Shape;191;p34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192" name="Google Shape;192;p34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4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34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34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533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4"/>
            <p:cNvSpPr/>
            <p:nvPr/>
          </p:nvSpPr>
          <p:spPr>
            <a:xfrm>
              <a:off x="3597306" y="4041650"/>
              <a:ext cx="326569" cy="653139"/>
            </a:xfrm>
            <a:custGeom>
              <a:rect b="b" l="l" r="r" t="t"/>
              <a:pathLst>
                <a:path extrusionOk="0" h="653141" w="32657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34"/>
          <p:cNvSpPr txBox="1"/>
          <p:nvPr>
            <p:ph idx="4" type="body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5" type="body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0" name="Google Shape;20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Imeline Infographic" showMasterSp="0">
  <p:cSld name="Title and TImeline Infographic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5"/>
          <p:cNvSpPr txBox="1"/>
          <p:nvPr>
            <p:ph idx="2" type="body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5"/>
          <p:cNvSpPr txBox="1"/>
          <p:nvPr>
            <p:ph idx="3" type="body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5"/>
          <p:cNvSpPr txBox="1"/>
          <p:nvPr>
            <p:ph idx="4" type="body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5"/>
          <p:cNvSpPr txBox="1"/>
          <p:nvPr>
            <p:ph idx="5" type="body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5"/>
          <p:cNvSpPr txBox="1"/>
          <p:nvPr>
            <p:ph idx="6" type="body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5"/>
          <p:cNvSpPr txBox="1"/>
          <p:nvPr>
            <p:ph idx="7" type="body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5"/>
          <p:cNvSpPr txBox="1"/>
          <p:nvPr>
            <p:ph idx="8" type="body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35"/>
          <p:cNvSpPr txBox="1"/>
          <p:nvPr>
            <p:ph idx="9" type="body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Google Shape;214;p35"/>
          <p:cNvSpPr txBox="1"/>
          <p:nvPr>
            <p:ph idx="13" type="body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35"/>
          <p:cNvSpPr txBox="1"/>
          <p:nvPr>
            <p:ph idx="14" type="body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35"/>
          <p:cNvSpPr txBox="1"/>
          <p:nvPr>
            <p:ph idx="15" type="body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16" type="body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Google Shape;218;p35"/>
          <p:cNvSpPr txBox="1"/>
          <p:nvPr>
            <p:ph idx="17" type="body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Google Shape;219;p35"/>
          <p:cNvSpPr txBox="1"/>
          <p:nvPr>
            <p:ph idx="18" type="body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" name="Google Shape;220;p35"/>
          <p:cNvSpPr txBox="1"/>
          <p:nvPr>
            <p:ph idx="19" type="body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20" type="body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21" type="body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22" type="body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35"/>
          <p:cNvSpPr txBox="1"/>
          <p:nvPr>
            <p:ph idx="23" type="body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5" name="Google Shape;22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5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5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8" name="Google Shape;22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oughnut Chart">
  <p:cSld name="Title and Doughnut Char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32" name="Google Shape;232;p3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6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4" name="Google Shape;23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ne Chart">
  <p:cSld name="Title and Line Char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38" name="Google Shape;238;p37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9" name="Google Shape;239;p37"/>
          <p:cNvGraphicFramePr/>
          <p:nvPr/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r:id="rId2"/>
          </a:graphicData>
        </a:graphic>
      </p:graphicFrame>
      <p:graphicFrame>
        <p:nvGraphicFramePr>
          <p:cNvPr id="240" name="Google Shape;240;p37"/>
          <p:cNvGraphicFramePr/>
          <p:nvPr/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b="0" i="0" sz="182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7"/>
          <p:cNvSpPr txBox="1"/>
          <p:nvPr>
            <p:ph idx="2" type="body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37"/>
          <p:cNvSpPr txBox="1"/>
          <p:nvPr>
            <p:ph idx="3" type="body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p37"/>
          <p:cNvSpPr txBox="1"/>
          <p:nvPr>
            <p:ph idx="4" type="body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" name="Google Shape;245;p37"/>
          <p:cNvSpPr txBox="1"/>
          <p:nvPr>
            <p:ph idx="5" type="body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Google Shape;246;p37"/>
          <p:cNvSpPr txBox="1"/>
          <p:nvPr>
            <p:ph idx="6" type="body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Google Shape;247;p37"/>
          <p:cNvSpPr txBox="1"/>
          <p:nvPr>
            <p:ph idx="7" type="body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37"/>
          <p:cNvSpPr/>
          <p:nvPr>
            <p:ph idx="8" type="chart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" name="Google Shape;249;p37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0" name="Google Shape;250;p37"/>
          <p:cNvGraphicFramePr/>
          <p:nvPr/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r:id="rId4"/>
          </a:graphicData>
        </a:graphic>
      </p:graphicFrame>
      <p:graphicFrame>
        <p:nvGraphicFramePr>
          <p:cNvPr id="251" name="Google Shape;251;p37"/>
          <p:cNvGraphicFramePr/>
          <p:nvPr/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r:id="rId5"/>
          </a:graphicData>
        </a:graphic>
      </p:graphicFrame>
      <p:sp>
        <p:nvSpPr>
          <p:cNvPr id="252" name="Google Shape;252;p37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7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4" name="Google Shape;254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oughnut Chart 2">
  <p:cSld name="Title and Doughnut Chart 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aphicFrame>
        <p:nvGraphicFramePr>
          <p:cNvPr id="258" name="Google Shape;258;p38"/>
          <p:cNvGraphicFramePr/>
          <p:nvPr/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r:id="rId2"/>
          </a:graphicData>
        </a:graphic>
      </p:graphicFrame>
      <p:graphicFrame>
        <p:nvGraphicFramePr>
          <p:cNvPr id="259" name="Google Shape;259;p38"/>
          <p:cNvGraphicFramePr/>
          <p:nvPr/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r:id="rId3"/>
          </a:graphicData>
        </a:graphic>
      </p:graphicFrame>
      <p:graphicFrame>
        <p:nvGraphicFramePr>
          <p:cNvPr id="260" name="Google Shape;260;p38"/>
          <p:cNvGraphicFramePr/>
          <p:nvPr/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r:id="rId4"/>
          </a:graphicData>
        </a:graphic>
      </p:graphicFrame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Google Shape;262;p38"/>
          <p:cNvSpPr txBox="1"/>
          <p:nvPr>
            <p:ph idx="2" type="body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" name="Google Shape;263;p38"/>
          <p:cNvSpPr txBox="1"/>
          <p:nvPr>
            <p:ph idx="3" type="body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" name="Google Shape;264;p38"/>
          <p:cNvSpPr txBox="1"/>
          <p:nvPr>
            <p:ph idx="4" type="body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65" name="Google Shape;265;p38"/>
          <p:cNvGraphicFramePr/>
          <p:nvPr/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r:id="rId5"/>
          </a:graphicData>
        </a:graphic>
      </p:graphicFrame>
      <p:graphicFrame>
        <p:nvGraphicFramePr>
          <p:cNvPr id="266" name="Google Shape;266;p38"/>
          <p:cNvGraphicFramePr/>
          <p:nvPr/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r:id="rId6"/>
          </a:graphicData>
        </a:graphic>
      </p:graphicFrame>
      <p:graphicFrame>
        <p:nvGraphicFramePr>
          <p:cNvPr id="267" name="Google Shape;267;p38"/>
          <p:cNvGraphicFramePr/>
          <p:nvPr/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r:id="rId7"/>
          </a:graphicData>
        </a:graphic>
      </p:graphicFrame>
      <p:sp>
        <p:nvSpPr>
          <p:cNvPr id="268" name="Google Shape;268;p3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8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0" name="Google Shape;270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nfograhic">
  <p:cSld name="Title and Infograhic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aphicFrame>
        <p:nvGraphicFramePr>
          <p:cNvPr id="274" name="Google Shape;274;p39"/>
          <p:cNvGraphicFramePr/>
          <p:nvPr/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r:id="rId2"/>
          </a:graphicData>
        </a:graphic>
      </p:graphicFrame>
      <p:pic>
        <p:nvPicPr>
          <p:cNvPr id="275" name="Google Shape;27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9"/>
          <p:cNvSpPr txBox="1"/>
          <p:nvPr>
            <p:ph idx="1" type="body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39"/>
          <p:cNvSpPr txBox="1"/>
          <p:nvPr>
            <p:ph idx="2" type="body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39"/>
          <p:cNvSpPr txBox="1"/>
          <p:nvPr>
            <p:ph idx="3" type="body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" name="Google Shape;279;p39"/>
          <p:cNvSpPr txBox="1"/>
          <p:nvPr>
            <p:ph idx="4" type="body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" name="Google Shape;280;p39"/>
          <p:cNvSpPr txBox="1"/>
          <p:nvPr>
            <p:ph idx="5" type="body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39"/>
          <p:cNvSpPr txBox="1"/>
          <p:nvPr>
            <p:ph idx="6" type="body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39"/>
          <p:cNvSpPr txBox="1"/>
          <p:nvPr>
            <p:ph idx="7" type="body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39"/>
          <p:cNvSpPr txBox="1"/>
          <p:nvPr>
            <p:ph idx="8" type="body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" name="Google Shape;284;p39"/>
          <p:cNvSpPr txBox="1"/>
          <p:nvPr>
            <p:ph idx="9" type="body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" name="Google Shape;285;p39"/>
          <p:cNvSpPr txBox="1"/>
          <p:nvPr>
            <p:ph idx="13" type="body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" name="Google Shape;286;p39"/>
          <p:cNvSpPr txBox="1"/>
          <p:nvPr>
            <p:ph idx="14" type="body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" name="Google Shape;287;p39"/>
          <p:cNvSpPr txBox="1"/>
          <p:nvPr>
            <p:ph idx="15" type="body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Google Shape;288;p39"/>
          <p:cNvSpPr txBox="1"/>
          <p:nvPr>
            <p:ph idx="16" type="body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" name="Google Shape;289;p39"/>
          <p:cNvSpPr txBox="1"/>
          <p:nvPr>
            <p:ph idx="17" type="body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" name="Google Shape;290;p39"/>
          <p:cNvSpPr txBox="1"/>
          <p:nvPr>
            <p:ph idx="18" type="body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" name="Google Shape;291;p39"/>
          <p:cNvSpPr txBox="1"/>
          <p:nvPr>
            <p:ph idx="19" type="body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" name="Google Shape;292;p39"/>
          <p:cNvSpPr txBox="1"/>
          <p:nvPr>
            <p:ph idx="20" type="body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39"/>
          <p:cNvSpPr txBox="1"/>
          <p:nvPr>
            <p:ph idx="21" type="body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aphicFrame>
        <p:nvGraphicFramePr>
          <p:cNvPr id="294" name="Google Shape;294;p39"/>
          <p:cNvGraphicFramePr/>
          <p:nvPr/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r:id="rId4"/>
          </a:graphicData>
        </a:graphic>
      </p:graphicFrame>
      <p:pic>
        <p:nvPicPr>
          <p:cNvPr id="295" name="Google Shape;29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9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8" name="Google Shape;29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nfographic 2">
  <p:cSld name="Title and Infographic 2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descr="C:\Users\diyajoseph\Desktop\New folder (3)\Infographics-01-01.png" id="302" name="Google Shape;30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0"/>
          <p:cNvSpPr txBox="1"/>
          <p:nvPr>
            <p:ph idx="1" type="body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b="0" i="0" sz="182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" name="Google Shape;304;p40"/>
          <p:cNvSpPr txBox="1"/>
          <p:nvPr>
            <p:ph idx="2" type="body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0"/>
          <p:cNvSpPr txBox="1"/>
          <p:nvPr>
            <p:ph idx="3" type="body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" name="Google Shape;306;p40"/>
          <p:cNvSpPr txBox="1"/>
          <p:nvPr>
            <p:ph idx="4" type="body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" name="Google Shape;307;p40"/>
          <p:cNvSpPr txBox="1"/>
          <p:nvPr>
            <p:ph idx="5" type="body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" name="Google Shape;308;p40"/>
          <p:cNvSpPr txBox="1"/>
          <p:nvPr>
            <p:ph idx="6" type="body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" name="Google Shape;309;p40"/>
          <p:cNvSpPr txBox="1"/>
          <p:nvPr>
            <p:ph idx="7" type="body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0" name="Google Shape;310;p40"/>
          <p:cNvSpPr txBox="1"/>
          <p:nvPr>
            <p:ph idx="8" type="body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" name="Google Shape;311;p40"/>
          <p:cNvSpPr txBox="1"/>
          <p:nvPr>
            <p:ph idx="9" type="body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" name="Google Shape;312;p40"/>
          <p:cNvSpPr txBox="1"/>
          <p:nvPr>
            <p:ph idx="13" type="body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3" name="Google Shape;313;p40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nfographic 3">
  <p:cSld name="Title and Infographic 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4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18" name="Google Shape;318;p41"/>
          <p:cNvSpPr txBox="1"/>
          <p:nvPr>
            <p:ph idx="1" type="body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" name="Google Shape;319;p41"/>
          <p:cNvSpPr txBox="1"/>
          <p:nvPr>
            <p:ph idx="2" type="body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" name="Google Shape;320;p41"/>
          <p:cNvSpPr txBox="1"/>
          <p:nvPr>
            <p:ph idx="3" type="body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41"/>
          <p:cNvSpPr txBox="1"/>
          <p:nvPr>
            <p:ph idx="4" type="body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" name="Google Shape;322;p41"/>
          <p:cNvSpPr txBox="1"/>
          <p:nvPr>
            <p:ph idx="5" type="body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41"/>
          <p:cNvSpPr txBox="1"/>
          <p:nvPr>
            <p:ph idx="6" type="body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41"/>
          <p:cNvSpPr txBox="1"/>
          <p:nvPr>
            <p:ph idx="7" type="body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" name="Google Shape;325;p41"/>
          <p:cNvSpPr txBox="1"/>
          <p:nvPr>
            <p:ph idx="8" type="body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" name="Google Shape;326;p41"/>
          <p:cNvSpPr txBox="1"/>
          <p:nvPr>
            <p:ph idx="9" type="body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" name="Google Shape;327;p41"/>
          <p:cNvSpPr txBox="1"/>
          <p:nvPr>
            <p:ph idx="13" type="body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41"/>
          <p:cNvSpPr txBox="1"/>
          <p:nvPr>
            <p:ph idx="14" type="body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" name="Google Shape;329;p41"/>
          <p:cNvSpPr txBox="1"/>
          <p:nvPr>
            <p:ph idx="15" type="body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" name="Google Shape;330;p41"/>
          <p:cNvSpPr txBox="1"/>
          <p:nvPr>
            <p:ph idx="16" type="body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" name="Google Shape;331;p41"/>
          <p:cNvSpPr txBox="1"/>
          <p:nvPr>
            <p:ph idx="17" type="body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" name="Google Shape;332;p41"/>
          <p:cNvSpPr txBox="1"/>
          <p:nvPr>
            <p:ph idx="18" type="body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" name="Google Shape;333;p41"/>
          <p:cNvSpPr txBox="1"/>
          <p:nvPr>
            <p:ph idx="19" type="body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" name="Google Shape;334;p41"/>
          <p:cNvSpPr txBox="1"/>
          <p:nvPr>
            <p:ph idx="20" type="body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" name="Google Shape;335;p41"/>
          <p:cNvSpPr txBox="1"/>
          <p:nvPr>
            <p:ph idx="21" type="body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" name="Google Shape;336;p41"/>
          <p:cNvSpPr txBox="1"/>
          <p:nvPr>
            <p:ph idx="22" type="body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" name="Google Shape;337;p41"/>
          <p:cNvSpPr txBox="1"/>
          <p:nvPr>
            <p:ph idx="23" type="body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" name="Google Shape;338;p41"/>
          <p:cNvSpPr txBox="1"/>
          <p:nvPr>
            <p:ph idx="24" type="body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" name="Google Shape;339;p41"/>
          <p:cNvSpPr txBox="1"/>
          <p:nvPr>
            <p:ph idx="25" type="body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" name="Google Shape;340;p41"/>
          <p:cNvSpPr txBox="1"/>
          <p:nvPr>
            <p:ph idx="26" type="body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" name="Google Shape;341;p41"/>
          <p:cNvSpPr txBox="1"/>
          <p:nvPr>
            <p:ph idx="27" type="body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342" name="Google Shape;342;p41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343" name="Google Shape;343;p4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3500000" name="adj1"/>
                <a:gd fmla="val 16200000" name="adj2"/>
                <a:gd fmla="val 3430" name="adj3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0800000" name="adj1"/>
                <a:gd fmla="val 13500000" name="adj2"/>
                <a:gd fmla="val 3430" name="adj3"/>
              </a:avLst>
            </a:prstGeom>
            <a:solidFill>
              <a:srgbClr val="9D9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8100000" name="adj1"/>
                <a:gd fmla="val 10800000" name="adj2"/>
                <a:gd fmla="val 3430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5400000" name="adj1"/>
                <a:gd fmla="val 8100000" name="adj2"/>
                <a:gd fmla="val 3430" name="adj3"/>
              </a:avLst>
            </a:prstGeom>
            <a:solidFill>
              <a:srgbClr val="B4B4B4"/>
            </a:solidFill>
            <a:ln cap="flat" cmpd="sng" w="9525">
              <a:solidFill>
                <a:srgbClr val="A8A8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4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2700000" name="adj1"/>
                <a:gd fmla="val 5400000" name="adj2"/>
                <a:gd fmla="val 3430" name="adj3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0" name="adj1"/>
                <a:gd fmla="val 2700000" name="adj2"/>
                <a:gd fmla="val 3430" name="adj3"/>
              </a:avLst>
            </a:prstGeom>
            <a:solidFill>
              <a:srgbClr val="F63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8900000" name="adj1"/>
                <a:gd fmla="val 0" name="adj2"/>
                <a:gd fmla="val 3430" name="adj3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fmla="val 16200000" name="adj1"/>
                <a:gd fmla="val 18900000" name="adj2"/>
                <a:gd fmla="val 3430" name="adj3"/>
              </a:avLst>
            </a:prstGeom>
            <a:solidFill>
              <a:srgbClr val="F63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3128723" y="1600108"/>
              <a:ext cx="1993614" cy="1993614"/>
            </a:xfrm>
            <a:custGeom>
              <a:rect b="b" l="l" r="r" t="t"/>
              <a:pathLst>
                <a:path extrusionOk="0" h="1993614" w="1993614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cap="flat" cmpd="sng" w="50800">
              <a:solidFill>
                <a:srgbClr val="4C4C4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07175" lIns="307175" spcFirstLastPara="1" rIns="307175" wrap="square" tIns="307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2" name="Google Shape;352;p41"/>
            <p:cNvSpPr/>
            <p:nvPr/>
          </p:nvSpPr>
          <p:spPr>
            <a:xfrm>
              <a:off x="3657379" y="19723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F6323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41"/>
            <p:cNvSpPr/>
            <p:nvPr/>
          </p:nvSpPr>
          <p:spPr>
            <a:xfrm>
              <a:off x="5023178" y="762966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CCCCC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41"/>
            <p:cNvSpPr/>
            <p:nvPr/>
          </p:nvSpPr>
          <p:spPr>
            <a:xfrm>
              <a:off x="5588911" y="212876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F6323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41"/>
            <p:cNvSpPr/>
            <p:nvPr/>
          </p:nvSpPr>
          <p:spPr>
            <a:xfrm>
              <a:off x="5023177" y="3494562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rgbClr val="9D9D9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63775" lIns="163775" spcFirstLastPara="1" rIns="163775" wrap="square" tIns="16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3657379" y="4060295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rgbClr val="F6323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2291582" y="349456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rgbClr val="A8A8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1725851" y="2128764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cap="flat" cmpd="sng" w="571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2291581" y="762965"/>
              <a:ext cx="936302" cy="936302"/>
            </a:xfrm>
            <a:custGeom>
              <a:rect b="b" l="l" r="r" t="t"/>
              <a:pathLst>
                <a:path extrusionOk="0" h="936302" w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cap="flat" cmpd="sng" w="57150">
              <a:solidFill>
                <a:srgbClr val="98989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87900" lIns="187900" spcFirstLastPara="1" rIns="187900" wrap="square" tIns="18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0" name="Google Shape;36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1"/>
          <p:cNvSpPr txBox="1"/>
          <p:nvPr>
            <p:ph idx="28" type="body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" name="Google Shape;369;p4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1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71" name="Google Shape;371;p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">
  <p:cSld name="2_Divi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" name="Google Shape;2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4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4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75" name="Google Shape;375;p42"/>
          <p:cNvSpPr txBox="1"/>
          <p:nvPr>
            <p:ph idx="1" type="body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b="0" i="0" sz="182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" name="Google Shape;376;p42"/>
          <p:cNvSpPr/>
          <p:nvPr>
            <p:ph idx="2" type="chart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" name="Google Shape;377;p4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2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79" name="Google Shape;37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2 Line Title, Infographics and Caption">
  <p:cSld name="2_2 Line Title, Infographics and Ca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/>
          <p:nvPr/>
        </p:nvSpPr>
        <p:spPr>
          <a:xfrm>
            <a:off x="-1" y="600076"/>
            <a:ext cx="9144001" cy="4543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5"/>
          <p:cNvSpPr/>
          <p:nvPr/>
        </p:nvSpPr>
        <p:spPr>
          <a:xfrm>
            <a:off x="-3" y="-20049"/>
            <a:ext cx="9144001" cy="51435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5"/>
          <p:cNvSpPr/>
          <p:nvPr>
            <p:ph idx="2" type="pic"/>
          </p:nvPr>
        </p:nvSpPr>
        <p:spPr>
          <a:xfrm>
            <a:off x="-2" y="-12112"/>
            <a:ext cx="9144002" cy="51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25"/>
          <p:cNvSpPr/>
          <p:nvPr>
            <p:ph idx="3" type="pic"/>
          </p:nvPr>
        </p:nvSpPr>
        <p:spPr>
          <a:xfrm>
            <a:off x="10220734" y="-3856910"/>
            <a:ext cx="9144001" cy="51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6" name="Google Shape;36;p25"/>
          <p:cNvSpPr txBox="1"/>
          <p:nvPr>
            <p:ph idx="1" type="body"/>
          </p:nvPr>
        </p:nvSpPr>
        <p:spPr>
          <a:xfrm>
            <a:off x="3213848" y="3489722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" name="Google Shape;3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3847" y="2234762"/>
            <a:ext cx="5373512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5"/>
          <p:cNvSpPr txBox="1"/>
          <p:nvPr/>
        </p:nvSpPr>
        <p:spPr>
          <a:xfrm>
            <a:off x="642167" y="610235"/>
            <a:ext cx="5493203" cy="8643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b="0" i="0" lang="en-IN" sz="3600" u="none" cap="none" strike="noStrik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b="0" i="0" sz="3600" u="none" cap="none" strike="noStrik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5"/>
          <p:cNvSpPr/>
          <p:nvPr/>
        </p:nvSpPr>
        <p:spPr>
          <a:xfrm>
            <a:off x="11718595" y="3690308"/>
            <a:ext cx="870" cy="1071"/>
          </a:xfrm>
          <a:custGeom>
            <a:rect b="b" l="l" r="r" t="t"/>
            <a:pathLst>
              <a:path extrusionOk="0" h="1071" w="87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2 Line Title and Content">
  <p:cSld name="1_2 Line Title and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3" name="Google Shape;43;p26"/>
          <p:cNvSpPr txBox="1"/>
          <p:nvPr>
            <p:ph idx="1" type="body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2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6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6" name="Google Shape;4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7"/>
          <p:cNvSpPr/>
          <p:nvPr/>
        </p:nvSpPr>
        <p:spPr>
          <a:xfrm>
            <a:off x="-431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7"/>
          <p:cNvSpPr txBox="1"/>
          <p:nvPr>
            <p:ph type="title"/>
          </p:nvPr>
        </p:nvSpPr>
        <p:spPr>
          <a:xfrm>
            <a:off x="630238" y="544498"/>
            <a:ext cx="5990568" cy="5624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3" name="Google Shape;5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">
  <p:cSld name="1_Divi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0" name="Google Shape;6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8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8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picture with caption" showMasterSp="0">
  <p:cSld name="Title and 3 picture with ca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9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9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9"/>
          <p:cNvSpPr txBox="1"/>
          <p:nvPr>
            <p:ph type="title"/>
          </p:nvPr>
        </p:nvSpPr>
        <p:spPr>
          <a:xfrm>
            <a:off x="629841" y="600075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9"/>
          <p:cNvSpPr/>
          <p:nvPr>
            <p:ph idx="2" type="pic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29"/>
          <p:cNvSpPr/>
          <p:nvPr>
            <p:ph idx="3" type="pic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29"/>
          <p:cNvSpPr/>
          <p:nvPr>
            <p:ph idx="4" type="pic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29"/>
          <p:cNvSpPr txBox="1"/>
          <p:nvPr>
            <p:ph idx="1" type="body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b="1" i="0" sz="1215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29"/>
          <p:cNvSpPr txBox="1"/>
          <p:nvPr>
            <p:ph idx="5" type="body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b="1" i="0" sz="1215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29"/>
          <p:cNvSpPr txBox="1"/>
          <p:nvPr>
            <p:ph idx="6" type="body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b="1" i="0" sz="1215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29"/>
          <p:cNvSpPr txBox="1"/>
          <p:nvPr>
            <p:ph idx="7" type="body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b="0" i="0" sz="939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29"/>
          <p:cNvSpPr txBox="1"/>
          <p:nvPr>
            <p:ph idx="8" type="body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b="0" i="0" sz="939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29"/>
          <p:cNvSpPr txBox="1"/>
          <p:nvPr>
            <p:ph idx="9" type="body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b="0" i="0" sz="939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9" name="Google Shape;7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0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0"/>
          <p:cNvSpPr txBox="1"/>
          <p:nvPr>
            <p:ph type="title"/>
          </p:nvPr>
        </p:nvSpPr>
        <p:spPr>
          <a:xfrm>
            <a:off x="629841" y="616199"/>
            <a:ext cx="3612150" cy="434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/>
          <p:nvPr/>
        </p:nvSpPr>
        <p:spPr>
          <a:xfrm>
            <a:off x="591700" y="1822542"/>
            <a:ext cx="1836663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0"/>
          <p:cNvSpPr/>
          <p:nvPr/>
        </p:nvSpPr>
        <p:spPr>
          <a:xfrm>
            <a:off x="2586608" y="1819788"/>
            <a:ext cx="1818181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0"/>
          <p:cNvSpPr/>
          <p:nvPr/>
        </p:nvSpPr>
        <p:spPr>
          <a:xfrm>
            <a:off x="6603923" y="1808792"/>
            <a:ext cx="1868349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0"/>
          <p:cNvSpPr/>
          <p:nvPr/>
        </p:nvSpPr>
        <p:spPr>
          <a:xfrm>
            <a:off x="4604246" y="1819788"/>
            <a:ext cx="1843021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0"/>
          <p:cNvSpPr/>
          <p:nvPr/>
        </p:nvSpPr>
        <p:spPr>
          <a:xfrm>
            <a:off x="673283" y="1950244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0"/>
          <p:cNvSpPr/>
          <p:nvPr/>
        </p:nvSpPr>
        <p:spPr>
          <a:xfrm>
            <a:off x="6777923" y="1956818"/>
            <a:ext cx="263289" cy="263289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0"/>
          <p:cNvSpPr/>
          <p:nvPr/>
        </p:nvSpPr>
        <p:spPr>
          <a:xfrm>
            <a:off x="4719917" y="1957683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392" y="2035413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0"/>
          <p:cNvSpPr/>
          <p:nvPr/>
        </p:nvSpPr>
        <p:spPr>
          <a:xfrm>
            <a:off x="2681861" y="1946687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63970" y="2028697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0032" y="2040628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02026" y="2044245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0"/>
          <p:cNvSpPr txBox="1"/>
          <p:nvPr>
            <p:ph idx="1" type="body"/>
          </p:nvPr>
        </p:nvSpPr>
        <p:spPr>
          <a:xfrm>
            <a:off x="772836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b="1" i="0" sz="121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30"/>
          <p:cNvSpPr txBox="1"/>
          <p:nvPr>
            <p:ph idx="2" type="body"/>
          </p:nvPr>
        </p:nvSpPr>
        <p:spPr>
          <a:xfrm>
            <a:off x="2752107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b="1" i="0" sz="121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30"/>
          <p:cNvSpPr txBox="1"/>
          <p:nvPr>
            <p:ph idx="3" type="body"/>
          </p:nvPr>
        </p:nvSpPr>
        <p:spPr>
          <a:xfrm>
            <a:off x="4782484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b="1" i="0" sz="121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30"/>
          <p:cNvSpPr txBox="1"/>
          <p:nvPr>
            <p:ph idx="4" type="body"/>
          </p:nvPr>
        </p:nvSpPr>
        <p:spPr>
          <a:xfrm>
            <a:off x="6844575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b="1" i="0" sz="1215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30"/>
          <p:cNvSpPr txBox="1"/>
          <p:nvPr>
            <p:ph idx="5" type="body"/>
          </p:nvPr>
        </p:nvSpPr>
        <p:spPr>
          <a:xfrm>
            <a:off x="766677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b="0" i="0" sz="939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30"/>
          <p:cNvSpPr txBox="1"/>
          <p:nvPr>
            <p:ph idx="6" type="body"/>
          </p:nvPr>
        </p:nvSpPr>
        <p:spPr>
          <a:xfrm>
            <a:off x="2752106" y="2633878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b="0" i="0" sz="83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30"/>
          <p:cNvSpPr txBox="1"/>
          <p:nvPr>
            <p:ph idx="7" type="body"/>
          </p:nvPr>
        </p:nvSpPr>
        <p:spPr>
          <a:xfrm>
            <a:off x="4782484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b="0" i="0" sz="83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30"/>
          <p:cNvSpPr txBox="1"/>
          <p:nvPr>
            <p:ph idx="8" type="body"/>
          </p:nvPr>
        </p:nvSpPr>
        <p:spPr>
          <a:xfrm>
            <a:off x="6843084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b="0" i="0" sz="83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30"/>
          <p:cNvSpPr txBox="1"/>
          <p:nvPr>
            <p:ph idx="10" type="dt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0"/>
          <p:cNvSpPr txBox="1"/>
          <p:nvPr>
            <p:ph idx="11" type="ftr"/>
          </p:nvPr>
        </p:nvSpPr>
        <p:spPr>
          <a:xfrm>
            <a:off x="3038475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30"/>
          <p:cNvSpPr txBox="1"/>
          <p:nvPr>
            <p:ph idx="12" type="sldNum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06" name="Google Shape;10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0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0"/>
          <p:cNvSpPr/>
          <p:nvPr/>
        </p:nvSpPr>
        <p:spPr>
          <a:xfrm>
            <a:off x="591700" y="1822543"/>
            <a:ext cx="188348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0"/>
          <p:cNvSpPr/>
          <p:nvPr/>
        </p:nvSpPr>
        <p:spPr>
          <a:xfrm>
            <a:off x="2611322" y="1819789"/>
            <a:ext cx="1864527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0"/>
          <p:cNvSpPr/>
          <p:nvPr/>
        </p:nvSpPr>
        <p:spPr>
          <a:xfrm>
            <a:off x="6653351" y="1808793"/>
            <a:ext cx="1915974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0"/>
          <p:cNvSpPr/>
          <p:nvPr/>
        </p:nvSpPr>
        <p:spPr>
          <a:xfrm>
            <a:off x="4604247" y="1819789"/>
            <a:ext cx="189000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0"/>
          <p:cNvSpPr/>
          <p:nvPr/>
        </p:nvSpPr>
        <p:spPr>
          <a:xfrm>
            <a:off x="673283" y="1950244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0"/>
          <p:cNvSpPr/>
          <p:nvPr/>
        </p:nvSpPr>
        <p:spPr>
          <a:xfrm>
            <a:off x="6777923" y="1956818"/>
            <a:ext cx="270000" cy="270000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0"/>
          <p:cNvSpPr/>
          <p:nvPr/>
        </p:nvSpPr>
        <p:spPr>
          <a:xfrm>
            <a:off x="4719917" y="1957683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392" y="2035413"/>
            <a:ext cx="105782" cy="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0"/>
          <p:cNvSpPr/>
          <p:nvPr/>
        </p:nvSpPr>
        <p:spPr>
          <a:xfrm>
            <a:off x="2681861" y="1946687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88684" y="2028697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0032" y="2040628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02026" y="2044245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1144">
          <p15:clr>
            <a:srgbClr val="FBAE40"/>
          </p15:clr>
        </p15:guide>
        <p15:guide id="3" orient="horz" pos="2335">
          <p15:clr>
            <a:srgbClr val="FBAE40"/>
          </p15:clr>
        </p15:guide>
        <p15:guide id="4" pos="1587">
          <p15:clr>
            <a:srgbClr val="FBAE40"/>
          </p15:clr>
        </p15:guide>
        <p15:guide id="5" pos="1655">
          <p15:clr>
            <a:srgbClr val="FBAE40"/>
          </p15:clr>
        </p15:guide>
        <p15:guide id="6" pos="2835">
          <p15:clr>
            <a:srgbClr val="FBAE40"/>
          </p15:clr>
        </p15:guide>
        <p15:guide id="7" pos="2931">
          <p15:clr>
            <a:srgbClr val="FBAE40"/>
          </p15:clr>
        </p15:guide>
        <p15:guide id="8" pos="4122">
          <p15:clr>
            <a:srgbClr val="FBAE40"/>
          </p15:clr>
        </p15:guide>
        <p15:guide id="9" pos="4190">
          <p15:clr>
            <a:srgbClr val="FBAE40"/>
          </p15:clr>
        </p15:guide>
        <p15:guide id="10" orient="horz" pos="1399">
          <p15:clr>
            <a:srgbClr val="FBAE40"/>
          </p15:clr>
        </p15:guide>
        <p15:guide id="11" orient="horz" pos="12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icture and caption">
  <p:cSld name="Title, picture and capti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1"/>
          <p:cNvSpPr/>
          <p:nvPr>
            <p:ph idx="2" type="pic"/>
          </p:nvPr>
        </p:nvSpPr>
        <p:spPr>
          <a:xfrm>
            <a:off x="4136817" y="1681163"/>
            <a:ext cx="4535267" cy="282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31"/>
          <p:cNvSpPr txBox="1"/>
          <p:nvPr>
            <p:ph idx="1" type="body"/>
          </p:nvPr>
        </p:nvSpPr>
        <p:spPr>
          <a:xfrm>
            <a:off x="648274" y="1681163"/>
            <a:ext cx="3140075" cy="282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1"/>
          <p:cNvSpPr txBox="1"/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b="0" i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78">
          <p15:clr>
            <a:srgbClr val="FBAE40"/>
          </p15:clr>
        </p15:guide>
        <p15:guide id="2" orient="horz" pos="1053">
          <p15:clr>
            <a:srgbClr val="FBAE40"/>
          </p15:clr>
        </p15:guide>
        <p15:guide id="3" orient="horz" pos="2845">
          <p15:clr>
            <a:srgbClr val="FBAE40"/>
          </p15:clr>
        </p15:guide>
        <p15:guide id="4" pos="3254">
          <p15:clr>
            <a:srgbClr val="FBAE40"/>
          </p15:clr>
        </p15:guide>
        <p15:guide id="5" pos="339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630238" y="544498"/>
            <a:ext cx="6196824" cy="5699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3" name="Google Shape;13;p2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29762" y="209484"/>
            <a:ext cx="814046" cy="21721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jp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png"/><Relationship Id="rId4" Type="http://schemas.openxmlformats.org/officeDocument/2006/relationships/image" Target="../media/image7.png"/><Relationship Id="rId5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Relationship Id="rId4" Type="http://schemas.openxmlformats.org/officeDocument/2006/relationships/image" Target="../media/image7.png"/><Relationship Id="rId5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gb31d6175a5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6513" y="0"/>
            <a:ext cx="1127487" cy="131112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b31d6175a5_0_3"/>
          <p:cNvSpPr txBox="1"/>
          <p:nvPr/>
        </p:nvSpPr>
        <p:spPr>
          <a:xfrm>
            <a:off x="1157111" y="716037"/>
            <a:ext cx="1655700" cy="13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1" lang="en-IN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#LifeKoKaroLift</a:t>
            </a:r>
            <a:endParaRPr/>
          </a:p>
        </p:txBody>
      </p:sp>
      <p:sp>
        <p:nvSpPr>
          <p:cNvPr id="386" name="Google Shape;386;gb31d6175a5_0_3"/>
          <p:cNvSpPr txBox="1"/>
          <p:nvPr>
            <p:ph idx="10" type="dt"/>
          </p:nvPr>
        </p:nvSpPr>
        <p:spPr>
          <a:xfrm>
            <a:off x="663921" y="465388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19-12-2020</a:t>
            </a:r>
            <a:endParaRPr/>
          </a:p>
        </p:txBody>
      </p:sp>
      <p:sp>
        <p:nvSpPr>
          <p:cNvPr id="387" name="Google Shape;387;gb31d6175a5_0_3"/>
          <p:cNvSpPr txBox="1"/>
          <p:nvPr>
            <p:ph idx="12" type="sldNum"/>
          </p:nvPr>
        </p:nvSpPr>
        <p:spPr>
          <a:xfrm>
            <a:off x="6616976" y="401240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88" name="Google Shape;388;gb31d6175a5_0_3"/>
          <p:cNvPicPr preferRelativeResize="0"/>
          <p:nvPr/>
        </p:nvPicPr>
        <p:blipFill rotWithShape="1">
          <a:blip r:embed="rId4">
            <a:alphaModFix/>
          </a:blip>
          <a:srcRect b="0" l="7741" r="5074" t="0"/>
          <a:stretch/>
        </p:blipFill>
        <p:spPr>
          <a:xfrm>
            <a:off x="205088" y="1146748"/>
            <a:ext cx="8938912" cy="4204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3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09-08-2019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3" name="Google Shape;483;p13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4" name="Google Shape;484;p13"/>
          <p:cNvSpPr txBox="1"/>
          <p:nvPr/>
        </p:nvSpPr>
        <p:spPr>
          <a:xfrm>
            <a:off x="138657" y="141819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Workflows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3"/>
          <p:cNvSpPr txBox="1"/>
          <p:nvPr>
            <p:ph idx="1" type="body"/>
          </p:nvPr>
        </p:nvSpPr>
        <p:spPr>
          <a:xfrm>
            <a:off x="1939131" y="1564365"/>
            <a:ext cx="5265737" cy="2145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IN" sz="2800"/>
              <a:t>Centralized Workflow</a:t>
            </a:r>
            <a:endParaRPr sz="2800"/>
          </a:p>
          <a:p>
            <a:pPr indent="-342900" lvl="0" marL="3429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IN" sz="2800"/>
              <a:t>Feature Branch Workflow</a:t>
            </a:r>
            <a:endParaRPr sz="2800"/>
          </a:p>
          <a:p>
            <a:pPr indent="-342900" lvl="0" marL="3429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IN" sz="2800"/>
              <a:t>Gitflow Workflow</a:t>
            </a:r>
            <a:endParaRPr sz="2800"/>
          </a:p>
          <a:p>
            <a:pPr indent="-342900" lvl="0" marL="3429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IN" sz="2800"/>
              <a:t>Forking Workflow</a:t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3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09-08-2019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2" name="Google Shape;492;p43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3" name="Google Shape;493;p43"/>
          <p:cNvSpPr txBox="1"/>
          <p:nvPr/>
        </p:nvSpPr>
        <p:spPr>
          <a:xfrm>
            <a:off x="0" y="101600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Workflows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3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43"/>
          <p:cNvSpPr txBox="1"/>
          <p:nvPr>
            <p:ph idx="1" type="body"/>
          </p:nvPr>
        </p:nvSpPr>
        <p:spPr>
          <a:xfrm>
            <a:off x="1939131" y="2068057"/>
            <a:ext cx="5265737" cy="645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sz="2800"/>
              <a:t>What makes a workflow?</a:t>
            </a:r>
            <a:endParaRPr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4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09-08-2019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1" name="Google Shape;501;p44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2" name="Google Shape;502;p44"/>
          <p:cNvSpPr txBox="1"/>
          <p:nvPr/>
        </p:nvSpPr>
        <p:spPr>
          <a:xfrm>
            <a:off x="50854" y="16905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Centralize Workflow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4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19" y="2315669"/>
            <a:ext cx="8289561" cy="1116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5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09-08-2019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0" name="Google Shape;510;p45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1" name="Google Shape;511;p45"/>
          <p:cNvSpPr txBox="1"/>
          <p:nvPr/>
        </p:nvSpPr>
        <p:spPr>
          <a:xfrm>
            <a:off x="78698" y="169405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Feature Workflow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5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98" y="1509192"/>
            <a:ext cx="8986603" cy="253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6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09-08-2019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9" name="Google Shape;519;p46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0" name="Google Shape;520;p46"/>
          <p:cNvSpPr txBox="1"/>
          <p:nvPr/>
        </p:nvSpPr>
        <p:spPr>
          <a:xfrm>
            <a:off x="0" y="52763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b="0" i="0" lang="en-IN" sz="1813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Feature Workflow – with Dev branch</a:t>
            </a:r>
            <a:endParaRPr b="0" i="0" sz="108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46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" name="Google Shape;5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1625"/>
            <a:ext cx="9144001" cy="416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7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09-08-2019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8" name="Google Shape;528;p47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9" name="Google Shape;529;p47"/>
          <p:cNvSpPr txBox="1"/>
          <p:nvPr/>
        </p:nvSpPr>
        <p:spPr>
          <a:xfrm>
            <a:off x="78698" y="169405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Gitflow Workflow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7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1934"/>
            <a:ext cx="9144000" cy="4281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8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09-08-2019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7" name="Google Shape;537;p48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8" name="Google Shape;538;p48"/>
          <p:cNvSpPr txBox="1"/>
          <p:nvPr/>
        </p:nvSpPr>
        <p:spPr>
          <a:xfrm>
            <a:off x="78698" y="169405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Forking Workflow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8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Google Shape;5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1625"/>
            <a:ext cx="9143999" cy="41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9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09-08-2019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6" name="Google Shape;546;p19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7" name="Google Shape;547;p19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Best Practice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9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19"/>
          <p:cNvSpPr txBox="1"/>
          <p:nvPr/>
        </p:nvSpPr>
        <p:spPr>
          <a:xfrm>
            <a:off x="2328983" y="2310140"/>
            <a:ext cx="44860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IN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choose workflow?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0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09-08-2019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5" name="Google Shape;555;p20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6" name="Google Shape;556;p20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0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20"/>
          <p:cNvSpPr txBox="1"/>
          <p:nvPr/>
        </p:nvSpPr>
        <p:spPr>
          <a:xfrm>
            <a:off x="1722257" y="2273909"/>
            <a:ext cx="6560471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IN" sz="3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There are no silly questions, just silly answers!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1"/>
          <p:cNvSpPr txBox="1"/>
          <p:nvPr/>
        </p:nvSpPr>
        <p:spPr>
          <a:xfrm>
            <a:off x="555037" y="2114911"/>
            <a:ext cx="6895272" cy="11719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b="0" i="0" lang="en-IN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4" name="Google Shape;56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2370" y="0"/>
            <a:ext cx="1356542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21"/>
          <p:cNvSpPr txBox="1"/>
          <p:nvPr/>
        </p:nvSpPr>
        <p:spPr>
          <a:xfrm>
            <a:off x="1157111" y="716037"/>
            <a:ext cx="1655704" cy="1311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1" lang="en-IN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#LifeKoKaroLift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1"/>
          <p:cNvSpPr txBox="1"/>
          <p:nvPr>
            <p:ph idx="10" type="dt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09-08-2019</a:t>
            </a:r>
            <a:endParaRPr/>
          </a:p>
        </p:txBody>
      </p:sp>
      <p:sp>
        <p:nvSpPr>
          <p:cNvPr id="567" name="Google Shape;567;p21"/>
          <p:cNvSpPr txBox="1"/>
          <p:nvPr>
            <p:ph idx="12" type="sldNum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696" l="0" r="0" t="7698"/>
          <a:stretch/>
        </p:blipFill>
        <p:spPr>
          <a:xfrm>
            <a:off x="0" y="-1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"/>
          <p:cNvSpPr txBox="1"/>
          <p:nvPr>
            <p:ph idx="10" type="dt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3F"/>
              </a:buClr>
              <a:buSzPts val="1400"/>
              <a:buFont typeface="Proxima Nova"/>
              <a:buNone/>
            </a:pPr>
            <a:r>
              <a:rPr lang="en-I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09-08-2019</a:t>
            </a:r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5" name="Google Shape;395;p2"/>
          <p:cNvSpPr txBox="1"/>
          <p:nvPr>
            <p:ph idx="12" type="sldNum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3F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6" name="Google Shape;39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172" y="0"/>
            <a:ext cx="3259769" cy="40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"/>
          <p:cNvSpPr txBox="1"/>
          <p:nvPr/>
        </p:nvSpPr>
        <p:spPr>
          <a:xfrm>
            <a:off x="635171" y="641005"/>
            <a:ext cx="3259769" cy="113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IN" sz="23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Session On :</a:t>
            </a:r>
            <a:r>
              <a:rPr b="0" i="0" lang="en-IN" sz="23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0" i="0" lang="en-IN" sz="2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Git Workflows</a:t>
            </a:r>
            <a:endParaRPr b="0" i="0" sz="23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8" name="Google Shape;39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"/>
          <p:cNvSpPr/>
          <p:nvPr>
            <p:ph idx="3" type="pic"/>
          </p:nvPr>
        </p:nvSpPr>
        <p:spPr>
          <a:xfrm>
            <a:off x="10220734" y="-3856910"/>
            <a:ext cx="9144001" cy="51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"/>
          <p:cNvSpPr txBox="1"/>
          <p:nvPr>
            <p:ph idx="10" type="dt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09-08-2019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5" name="Google Shape;405;p3"/>
          <p:cNvSpPr txBox="1"/>
          <p:nvPr>
            <p:ph idx="12" type="sldNum"/>
          </p:nvPr>
        </p:nvSpPr>
        <p:spPr>
          <a:xfrm>
            <a:off x="3055999" y="4775284"/>
            <a:ext cx="307529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Footer</a:t>
            </a:r>
            <a:endParaRPr/>
          </a:p>
        </p:txBody>
      </p:sp>
      <p:sp>
        <p:nvSpPr>
          <p:cNvPr id="406" name="Google Shape;406;p3"/>
          <p:cNvSpPr txBox="1"/>
          <p:nvPr>
            <p:ph idx="1" type="body"/>
          </p:nvPr>
        </p:nvSpPr>
        <p:spPr>
          <a:xfrm>
            <a:off x="3213848" y="3501834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3" lvl="0" marL="214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indent="-214313" lvl="0" marL="21431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indent="-214313" lvl="0" marL="21431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407" name="Google Shape;407;p3"/>
          <p:cNvSpPr txBox="1"/>
          <p:nvPr>
            <p:ph idx="4294967295" type="sldNum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8" name="Google Shape;408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"/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"/>
          <p:cNvSpPr txBox="1"/>
          <p:nvPr/>
        </p:nvSpPr>
        <p:spPr>
          <a:xfrm>
            <a:off x="642167" y="622347"/>
            <a:ext cx="5493203" cy="1318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b="0" i="0" lang="en-IN" sz="3600" u="none" cap="none" strike="noStrik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"/>
          <p:cNvSpPr txBox="1"/>
          <p:nvPr/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IN" sz="9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09-08-2019</a:t>
            </a:r>
            <a:endParaRPr b="0" i="0" sz="9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3" name="Google Shape;413;p3"/>
          <p:cNvSpPr txBox="1"/>
          <p:nvPr/>
        </p:nvSpPr>
        <p:spPr>
          <a:xfrm>
            <a:off x="6511924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IN" sz="9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"/>
          <p:cNvSpPr txBox="1"/>
          <p:nvPr/>
        </p:nvSpPr>
        <p:spPr>
          <a:xfrm>
            <a:off x="961533" y="1696825"/>
            <a:ext cx="651408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_______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Helps in tracking changes in source code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Makes it easy to do application lifecycle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Helps in project task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Allows to track defects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"/>
          <p:cNvSpPr/>
          <p:nvPr>
            <p:ph idx="3" type="pic"/>
          </p:nvPr>
        </p:nvSpPr>
        <p:spPr>
          <a:xfrm>
            <a:off x="10220734" y="-3856910"/>
            <a:ext cx="9144001" cy="51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"/>
          <p:cNvSpPr txBox="1"/>
          <p:nvPr>
            <p:ph idx="10" type="dt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09-08-2019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4"/>
          <p:cNvSpPr txBox="1"/>
          <p:nvPr>
            <p:ph idx="12" type="sldNum"/>
          </p:nvPr>
        </p:nvSpPr>
        <p:spPr>
          <a:xfrm>
            <a:off x="3055999" y="4775284"/>
            <a:ext cx="307529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Footer</a:t>
            </a:r>
            <a:endParaRPr/>
          </a:p>
        </p:txBody>
      </p:sp>
      <p:sp>
        <p:nvSpPr>
          <p:cNvPr id="423" name="Google Shape;423;p4"/>
          <p:cNvSpPr txBox="1"/>
          <p:nvPr>
            <p:ph idx="1" type="body"/>
          </p:nvPr>
        </p:nvSpPr>
        <p:spPr>
          <a:xfrm>
            <a:off x="3213848" y="3501834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3" lvl="0" marL="214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indent="-214313" lvl="0" marL="21431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indent="-214313" lvl="0" marL="21431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IN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424" name="Google Shape;424;p4"/>
          <p:cNvSpPr txBox="1"/>
          <p:nvPr>
            <p:ph idx="4294967295" type="sldNum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5" name="Google Shape;425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"/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"/>
          <p:cNvSpPr txBox="1"/>
          <p:nvPr/>
        </p:nvSpPr>
        <p:spPr>
          <a:xfrm>
            <a:off x="642167" y="622347"/>
            <a:ext cx="5493203" cy="1318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b="0" i="0" lang="en-IN" sz="3600" u="none" cap="none" strike="noStrik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1 - Answer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"/>
          <p:cNvSpPr txBox="1"/>
          <p:nvPr/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IN" sz="9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09-08-2019</a:t>
            </a:r>
            <a:endParaRPr b="0" i="0" sz="900" u="none" cap="none" strike="noStrik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0" name="Google Shape;430;p4"/>
          <p:cNvSpPr txBox="1"/>
          <p:nvPr/>
        </p:nvSpPr>
        <p:spPr>
          <a:xfrm>
            <a:off x="6511924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IN" sz="9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"/>
          <p:cNvSpPr txBox="1"/>
          <p:nvPr/>
        </p:nvSpPr>
        <p:spPr>
          <a:xfrm>
            <a:off x="961533" y="1696825"/>
            <a:ext cx="651408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_______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b="1" i="0" lang="en-IN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Helps in tracking changes in source code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Makes it easy to do application lifecycle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Helps in project task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I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Allows to track defects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09-08-2019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8" name="Google Shape;438;p7"/>
          <p:cNvSpPr txBox="1"/>
          <p:nvPr>
            <p:ph idx="1" type="body"/>
          </p:nvPr>
        </p:nvSpPr>
        <p:spPr>
          <a:xfrm>
            <a:off x="765908" y="2196687"/>
            <a:ext cx="7424615" cy="1354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IN" sz="3600">
                <a:latin typeface="Proxima Nova"/>
                <a:ea typeface="Proxima Nova"/>
                <a:cs typeface="Proxima Nova"/>
                <a:sym typeface="Proxima Nova"/>
              </a:rPr>
              <a:t>Git is a open source distributed version control system.</a:t>
            </a:r>
            <a:endParaRPr/>
          </a:p>
        </p:txBody>
      </p:sp>
      <p:sp>
        <p:nvSpPr>
          <p:cNvPr id="439" name="Google Shape;439;p7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0" name="Google Shape;440;p7"/>
          <p:cNvSpPr txBox="1"/>
          <p:nvPr/>
        </p:nvSpPr>
        <p:spPr>
          <a:xfrm>
            <a:off x="71200" y="101600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b="0" i="0" lang="en-IN" sz="234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Git : An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7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09-08-2019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7" name="Google Shape;447;p8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8" name="Google Shape;448;p8"/>
          <p:cNvSpPr txBox="1"/>
          <p:nvPr/>
        </p:nvSpPr>
        <p:spPr>
          <a:xfrm>
            <a:off x="3279" y="112203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Proxima Nova"/>
              <a:buNone/>
            </a:pPr>
            <a:r>
              <a:rPr b="0" i="0" lang="en-IN" sz="1979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Git : Why we need version control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7325" y="1446701"/>
            <a:ext cx="6229350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9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09-08-2019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6" name="Google Shape;456;p9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7" name="Google Shape;457;p9"/>
          <p:cNvSpPr txBox="1"/>
          <p:nvPr/>
        </p:nvSpPr>
        <p:spPr>
          <a:xfrm>
            <a:off x="0" y="90317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Proxima Nova"/>
              <a:buNone/>
            </a:pPr>
            <a:r>
              <a:rPr b="0" i="0" lang="en-IN" sz="216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Git : Centralized Vs Decentralized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9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5508" y="1453658"/>
            <a:ext cx="6447691" cy="317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0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09-08-2019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5" name="Google Shape;465;p10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6" name="Google Shape;466;p10"/>
          <p:cNvSpPr txBox="1"/>
          <p:nvPr/>
        </p:nvSpPr>
        <p:spPr>
          <a:xfrm>
            <a:off x="0" y="120754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Proxima Nova"/>
              <a:buNone/>
            </a:pPr>
            <a:r>
              <a:rPr b="0" i="0" lang="en-IN" sz="216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Git : Centralized Vs Decentralized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908" y="1297354"/>
            <a:ext cx="5345723" cy="321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1"/>
          <p:cNvSpPr txBox="1"/>
          <p:nvPr>
            <p:ph idx="10" type="dt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09-08-2019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4" name="Google Shape;474;p11"/>
          <p:cNvSpPr txBox="1"/>
          <p:nvPr>
            <p:ph idx="4294967295" type="sldNum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5" name="Google Shape;475;p11"/>
          <p:cNvSpPr txBox="1"/>
          <p:nvPr/>
        </p:nvSpPr>
        <p:spPr>
          <a:xfrm>
            <a:off x="67456" y="137695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Git : Benefits of Decentralized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1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1"/>
          <p:cNvSpPr txBox="1"/>
          <p:nvPr>
            <p:ph idx="1" type="body"/>
          </p:nvPr>
        </p:nvSpPr>
        <p:spPr>
          <a:xfrm>
            <a:off x="1795219" y="1564365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342900" lvl="0" marL="3429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IN" sz="2800"/>
              <a:t> Everything is fast</a:t>
            </a:r>
            <a:endParaRPr/>
          </a:p>
          <a:p>
            <a:pPr indent="-342900" lvl="0" marL="3429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IN" sz="2800"/>
              <a:t>Every clone is a backup</a:t>
            </a:r>
            <a:endParaRPr/>
          </a:p>
          <a:p>
            <a:pPr indent="-342900" lvl="0" marL="3429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IN" sz="2800"/>
              <a:t>Work offline</a:t>
            </a:r>
            <a:endParaRPr/>
          </a:p>
          <a:p>
            <a:pPr indent="-165100" lvl="0" marL="3429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STER_UPGRAD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2019-01-02T10:18:22Z</dcterms:created>
  <dc:creator>harsh.asiwal@gmail.com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f6feb-bc60-48e1-9a65-8f26ae8b4956_Enabled">
    <vt:lpwstr>True</vt:lpwstr>
  </property>
  <property fmtid="{D5CDD505-2E9C-101B-9397-08002B2CF9AE}" pid="3" name="MSIP_Label_3b4f6feb-bc60-48e1-9a65-8f26ae8b4956_SiteId">
    <vt:lpwstr>3bea478c-1684-4a8c-8e85-045ec54ba430</vt:lpwstr>
  </property>
  <property fmtid="{D5CDD505-2E9C-101B-9397-08002B2CF9AE}" pid="4" name="MSIP_Label_3b4f6feb-bc60-48e1-9a65-8f26ae8b4956_Owner">
    <vt:lpwstr>Parakh.Ajinkya@principal.com</vt:lpwstr>
  </property>
  <property fmtid="{D5CDD505-2E9C-101B-9397-08002B2CF9AE}" pid="5" name="MSIP_Label_3b4f6feb-bc60-48e1-9a65-8f26ae8b4956_SetDate">
    <vt:lpwstr>2019-08-02T14:36:18.7134211Z</vt:lpwstr>
  </property>
  <property fmtid="{D5CDD505-2E9C-101B-9397-08002B2CF9AE}" pid="6" name="MSIP_Label_3b4f6feb-bc60-48e1-9a65-8f26ae8b4956_Name">
    <vt:lpwstr>Public</vt:lpwstr>
  </property>
  <property fmtid="{D5CDD505-2E9C-101B-9397-08002B2CF9AE}" pid="7" name="MSIP_Label_3b4f6feb-bc60-48e1-9a65-8f26ae8b4956_Application">
    <vt:lpwstr>Microsoft Azure Information Protection</vt:lpwstr>
  </property>
  <property fmtid="{D5CDD505-2E9C-101B-9397-08002B2CF9AE}" pid="8" name="MSIP_Label_3b4f6feb-bc60-48e1-9a65-8f26ae8b4956_Extended_MSFT_Method">
    <vt:lpwstr>Manual</vt:lpwstr>
  </property>
  <property fmtid="{D5CDD505-2E9C-101B-9397-08002B2CF9AE}" pid="9" name="MSIP_Label_af49516a-7525-4936-8880-b1dc1e580865_Enabled">
    <vt:lpwstr>True</vt:lpwstr>
  </property>
  <property fmtid="{D5CDD505-2E9C-101B-9397-08002B2CF9AE}" pid="10" name="MSIP_Label_af49516a-7525-4936-8880-b1dc1e580865_SiteId">
    <vt:lpwstr>3bea478c-1684-4a8c-8e85-045ec54ba430</vt:lpwstr>
  </property>
  <property fmtid="{D5CDD505-2E9C-101B-9397-08002B2CF9AE}" pid="11" name="MSIP_Label_af49516a-7525-4936-8880-b1dc1e580865_Owner">
    <vt:lpwstr>Parakh.Ajinkya@principal.com</vt:lpwstr>
  </property>
  <property fmtid="{D5CDD505-2E9C-101B-9397-08002B2CF9AE}" pid="12" name="MSIP_Label_af49516a-7525-4936-8880-b1dc1e580865_SetDate">
    <vt:lpwstr>2019-08-02T14:36:18.7134211Z</vt:lpwstr>
  </property>
  <property fmtid="{D5CDD505-2E9C-101B-9397-08002B2CF9AE}" pid="13" name="MSIP_Label_af49516a-7525-4936-8880-b1dc1e580865_Name">
    <vt:lpwstr>Non-visible label</vt:lpwstr>
  </property>
  <property fmtid="{D5CDD505-2E9C-101B-9397-08002B2CF9AE}" pid="14" name="MSIP_Label_af49516a-7525-4936-8880-b1dc1e580865_Application">
    <vt:lpwstr>Microsoft Azure Information Protection</vt:lpwstr>
  </property>
  <property fmtid="{D5CDD505-2E9C-101B-9397-08002B2CF9AE}" pid="15" name="MSIP_Label_af49516a-7525-4936-8880-b1dc1e580865_Parent">
    <vt:lpwstr>3b4f6feb-bc60-48e1-9a65-8f26ae8b4956</vt:lpwstr>
  </property>
  <property fmtid="{D5CDD505-2E9C-101B-9397-08002B2CF9AE}" pid="16" name="MSIP_Label_af49516a-7525-4936-8880-b1dc1e580865_Extended_MSFT_Method">
    <vt:lpwstr>Manual</vt:lpwstr>
  </property>
  <property fmtid="{D5CDD505-2E9C-101B-9397-08002B2CF9AE}" pid="17" name="Sensitivity">
    <vt:lpwstr>Public Non-visible label</vt:lpwstr>
  </property>
</Properties>
</file>